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37463413" cy="21067713"/>
  <p:notesSz cx="6858000" cy="9144000"/>
  <p:defaultTextStyle>
    <a:defPPr>
      <a:defRPr lang="en-US"/>
    </a:defPPr>
    <a:lvl1pPr marL="0" algn="l" defTabSz="1672300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1pPr>
    <a:lvl2pPr marL="1672300" algn="l" defTabSz="1672300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2pPr>
    <a:lvl3pPr marL="3344601" algn="l" defTabSz="1672300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3pPr>
    <a:lvl4pPr marL="5016901" algn="l" defTabSz="1672300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4pPr>
    <a:lvl5pPr marL="6689202" algn="l" defTabSz="1672300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5pPr>
    <a:lvl6pPr marL="8361502" algn="l" defTabSz="1672300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6pPr>
    <a:lvl7pPr marL="10033803" algn="l" defTabSz="1672300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7pPr>
    <a:lvl8pPr marL="11706103" algn="l" defTabSz="1672300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8pPr>
    <a:lvl9pPr marL="13378404" algn="l" defTabSz="1672300" rtl="0" eaLnBrk="1" latinLnBrk="0" hangingPunct="1">
      <a:defRPr sz="6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636">
          <p15:clr>
            <a:srgbClr val="A4A3A4"/>
          </p15:clr>
        </p15:guide>
        <p15:guide id="2" pos="118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BC7"/>
    <a:srgbClr val="8FCAE7"/>
    <a:srgbClr val="3FC3E3"/>
    <a:srgbClr val="063369"/>
    <a:srgbClr val="3E261C"/>
    <a:srgbClr val="E5001F"/>
    <a:srgbClr val="8996A0"/>
    <a:srgbClr val="FEC328"/>
    <a:srgbClr val="492E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3"/>
    <p:restoredTop sz="94227" autoAdjust="0"/>
  </p:normalViewPr>
  <p:slideViewPr>
    <p:cSldViewPr snapToGrid="0" snapToObjects="1">
      <p:cViewPr>
        <p:scale>
          <a:sx n="33" d="100"/>
          <a:sy n="33" d="100"/>
        </p:scale>
        <p:origin x="1092" y="738"/>
      </p:cViewPr>
      <p:guideLst>
        <p:guide orient="horz" pos="6636"/>
        <p:guide pos="118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CE572-273E-E342-BA57-1D3E455AA8F7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85498-A554-1A45-BAB3-DC74E4AD611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227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72300" rtl="0" eaLnBrk="1" latinLnBrk="0" hangingPunct="1">
      <a:defRPr sz="4400" kern="1200">
        <a:solidFill>
          <a:schemeClr val="tx1"/>
        </a:solidFill>
        <a:latin typeface="+mn-lt"/>
        <a:ea typeface="+mn-ea"/>
        <a:cs typeface="+mn-cs"/>
      </a:defRPr>
    </a:lvl1pPr>
    <a:lvl2pPr marL="1672300" algn="l" defTabSz="1672300" rtl="0" eaLnBrk="1" latinLnBrk="0" hangingPunct="1">
      <a:defRPr sz="4400" kern="1200">
        <a:solidFill>
          <a:schemeClr val="tx1"/>
        </a:solidFill>
        <a:latin typeface="+mn-lt"/>
        <a:ea typeface="+mn-ea"/>
        <a:cs typeface="+mn-cs"/>
      </a:defRPr>
    </a:lvl2pPr>
    <a:lvl3pPr marL="3344601" algn="l" defTabSz="1672300" rtl="0" eaLnBrk="1" latinLnBrk="0" hangingPunct="1">
      <a:defRPr sz="4400" kern="1200">
        <a:solidFill>
          <a:schemeClr val="tx1"/>
        </a:solidFill>
        <a:latin typeface="+mn-lt"/>
        <a:ea typeface="+mn-ea"/>
        <a:cs typeface="+mn-cs"/>
      </a:defRPr>
    </a:lvl3pPr>
    <a:lvl4pPr marL="5016901" algn="l" defTabSz="1672300" rtl="0" eaLnBrk="1" latinLnBrk="0" hangingPunct="1">
      <a:defRPr sz="4400" kern="1200">
        <a:solidFill>
          <a:schemeClr val="tx1"/>
        </a:solidFill>
        <a:latin typeface="+mn-lt"/>
        <a:ea typeface="+mn-ea"/>
        <a:cs typeface="+mn-cs"/>
      </a:defRPr>
    </a:lvl4pPr>
    <a:lvl5pPr marL="6689202" algn="l" defTabSz="1672300" rtl="0" eaLnBrk="1" latinLnBrk="0" hangingPunct="1">
      <a:defRPr sz="4400" kern="1200">
        <a:solidFill>
          <a:schemeClr val="tx1"/>
        </a:solidFill>
        <a:latin typeface="+mn-lt"/>
        <a:ea typeface="+mn-ea"/>
        <a:cs typeface="+mn-cs"/>
      </a:defRPr>
    </a:lvl5pPr>
    <a:lvl6pPr marL="8361502" algn="l" defTabSz="1672300" rtl="0" eaLnBrk="1" latinLnBrk="0" hangingPunct="1">
      <a:defRPr sz="4400" kern="1200">
        <a:solidFill>
          <a:schemeClr val="tx1"/>
        </a:solidFill>
        <a:latin typeface="+mn-lt"/>
        <a:ea typeface="+mn-ea"/>
        <a:cs typeface="+mn-cs"/>
      </a:defRPr>
    </a:lvl6pPr>
    <a:lvl7pPr marL="10033803" algn="l" defTabSz="1672300" rtl="0" eaLnBrk="1" latinLnBrk="0" hangingPunct="1">
      <a:defRPr sz="4400" kern="1200">
        <a:solidFill>
          <a:schemeClr val="tx1"/>
        </a:solidFill>
        <a:latin typeface="+mn-lt"/>
        <a:ea typeface="+mn-ea"/>
        <a:cs typeface="+mn-cs"/>
      </a:defRPr>
    </a:lvl7pPr>
    <a:lvl8pPr marL="11706103" algn="l" defTabSz="1672300" rtl="0" eaLnBrk="1" latinLnBrk="0" hangingPunct="1">
      <a:defRPr sz="4400" kern="1200">
        <a:solidFill>
          <a:schemeClr val="tx1"/>
        </a:solidFill>
        <a:latin typeface="+mn-lt"/>
        <a:ea typeface="+mn-ea"/>
        <a:cs typeface="+mn-cs"/>
      </a:defRPr>
    </a:lvl8pPr>
    <a:lvl9pPr marL="13378404" algn="l" defTabSz="1672300" rtl="0" eaLnBrk="1" latinLnBrk="0" hangingPunct="1">
      <a:defRPr sz="4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44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1F762D-329D-9A4E-83D6-D1584186F6D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341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09756" y="6544648"/>
            <a:ext cx="31843901" cy="451590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19512" y="11938371"/>
            <a:ext cx="26224389" cy="538397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672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344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0169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689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361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00338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706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37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895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333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284548" y="2589575"/>
            <a:ext cx="34530082" cy="552247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74799" y="2589575"/>
            <a:ext cx="102985361" cy="552247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672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149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9352" y="13537958"/>
            <a:ext cx="31843901" cy="4184282"/>
          </a:xfrm>
        </p:spPr>
        <p:txBody>
          <a:bodyPr anchor="t"/>
          <a:lstStyle>
            <a:lvl1pPr algn="l">
              <a:defRPr sz="146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59352" y="8929397"/>
            <a:ext cx="31843901" cy="4608561"/>
          </a:xfrm>
        </p:spPr>
        <p:txBody>
          <a:bodyPr anchor="b"/>
          <a:lstStyle>
            <a:lvl1pPr marL="0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1pPr>
            <a:lvl2pPr marL="167230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2pPr>
            <a:lvl3pPr marL="3344601" indent="0">
              <a:buNone/>
              <a:defRPr sz="5900">
                <a:solidFill>
                  <a:schemeClr val="tx1">
                    <a:tint val="75000"/>
                  </a:schemeClr>
                </a:solidFill>
              </a:defRPr>
            </a:lvl3pPr>
            <a:lvl4pPr marL="5016901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4pPr>
            <a:lvl5pPr marL="6689202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5pPr>
            <a:lvl6pPr marL="8361502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6pPr>
            <a:lvl7pPr marL="10033803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7pPr>
            <a:lvl8pPr marL="11706103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8pPr>
            <a:lvl9pPr marL="13378404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633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74798" y="15103407"/>
            <a:ext cx="68754471" cy="42710887"/>
          </a:xfrm>
        </p:spPr>
        <p:txBody>
          <a:bodyPr/>
          <a:lstStyle>
            <a:lvl1pPr>
              <a:defRPr sz="10200"/>
            </a:lvl1pPr>
            <a:lvl2pPr>
              <a:defRPr sz="8800"/>
            </a:lvl2pPr>
            <a:lvl3pPr>
              <a:defRPr sz="7300"/>
            </a:lvl3pPr>
            <a:lvl4pPr>
              <a:defRPr sz="6600"/>
            </a:lvl4pPr>
            <a:lvl5pPr>
              <a:defRPr sz="6600"/>
            </a:lvl5pPr>
            <a:lvl6pPr>
              <a:defRPr sz="6600"/>
            </a:lvl6pPr>
            <a:lvl7pPr>
              <a:defRPr sz="6600"/>
            </a:lvl7pPr>
            <a:lvl8pPr>
              <a:defRPr sz="6600"/>
            </a:lvl8pPr>
            <a:lvl9pPr>
              <a:defRPr sz="6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053657" y="15103407"/>
            <a:ext cx="68760973" cy="42710887"/>
          </a:xfrm>
        </p:spPr>
        <p:txBody>
          <a:bodyPr/>
          <a:lstStyle>
            <a:lvl1pPr>
              <a:defRPr sz="10200"/>
            </a:lvl1pPr>
            <a:lvl2pPr>
              <a:defRPr sz="8800"/>
            </a:lvl2pPr>
            <a:lvl3pPr>
              <a:defRPr sz="7300"/>
            </a:lvl3pPr>
            <a:lvl4pPr>
              <a:defRPr sz="6600"/>
            </a:lvl4pPr>
            <a:lvl5pPr>
              <a:defRPr sz="6600"/>
            </a:lvl5pPr>
            <a:lvl6pPr>
              <a:defRPr sz="6600"/>
            </a:lvl6pPr>
            <a:lvl7pPr>
              <a:defRPr sz="6600"/>
            </a:lvl7pPr>
            <a:lvl8pPr>
              <a:defRPr sz="6600"/>
            </a:lvl8pPr>
            <a:lvl9pPr>
              <a:defRPr sz="6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59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3171" y="843685"/>
            <a:ext cx="33717072" cy="351128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3171" y="4715853"/>
            <a:ext cx="16552847" cy="1965343"/>
          </a:xfrm>
        </p:spPr>
        <p:txBody>
          <a:bodyPr anchor="b"/>
          <a:lstStyle>
            <a:lvl1pPr marL="0" indent="0">
              <a:buNone/>
              <a:defRPr sz="8800" b="1"/>
            </a:lvl1pPr>
            <a:lvl2pPr marL="1672300" indent="0">
              <a:buNone/>
              <a:defRPr sz="7300" b="1"/>
            </a:lvl2pPr>
            <a:lvl3pPr marL="3344601" indent="0">
              <a:buNone/>
              <a:defRPr sz="6600" b="1"/>
            </a:lvl3pPr>
            <a:lvl4pPr marL="5016901" indent="0">
              <a:buNone/>
              <a:defRPr sz="5900" b="1"/>
            </a:lvl4pPr>
            <a:lvl5pPr marL="6689202" indent="0">
              <a:buNone/>
              <a:defRPr sz="5900" b="1"/>
            </a:lvl5pPr>
            <a:lvl6pPr marL="8361502" indent="0">
              <a:buNone/>
              <a:defRPr sz="5900" b="1"/>
            </a:lvl6pPr>
            <a:lvl7pPr marL="10033803" indent="0">
              <a:buNone/>
              <a:defRPr sz="5900" b="1"/>
            </a:lvl7pPr>
            <a:lvl8pPr marL="11706103" indent="0">
              <a:buNone/>
              <a:defRPr sz="5900" b="1"/>
            </a:lvl8pPr>
            <a:lvl9pPr marL="13378404" indent="0">
              <a:buNone/>
              <a:defRPr sz="5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73171" y="6681196"/>
            <a:ext cx="16552847" cy="12138320"/>
          </a:xfrm>
        </p:spPr>
        <p:txBody>
          <a:bodyPr/>
          <a:lstStyle>
            <a:lvl1pPr>
              <a:defRPr sz="8800"/>
            </a:lvl1pPr>
            <a:lvl2pPr>
              <a:defRPr sz="7300"/>
            </a:lvl2pPr>
            <a:lvl3pPr>
              <a:defRPr sz="6600"/>
            </a:lvl3pPr>
            <a:lvl4pPr>
              <a:defRPr sz="5900"/>
            </a:lvl4pPr>
            <a:lvl5pPr>
              <a:defRPr sz="5900"/>
            </a:lvl5pPr>
            <a:lvl6pPr>
              <a:defRPr sz="5900"/>
            </a:lvl6pPr>
            <a:lvl7pPr>
              <a:defRPr sz="5900"/>
            </a:lvl7pPr>
            <a:lvl8pPr>
              <a:defRPr sz="5900"/>
            </a:lvl8pPr>
            <a:lvl9pPr>
              <a:defRPr sz="5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030895" y="4715853"/>
            <a:ext cx="16559349" cy="1965343"/>
          </a:xfrm>
        </p:spPr>
        <p:txBody>
          <a:bodyPr anchor="b"/>
          <a:lstStyle>
            <a:lvl1pPr marL="0" indent="0">
              <a:buNone/>
              <a:defRPr sz="8800" b="1"/>
            </a:lvl1pPr>
            <a:lvl2pPr marL="1672300" indent="0">
              <a:buNone/>
              <a:defRPr sz="7300" b="1"/>
            </a:lvl2pPr>
            <a:lvl3pPr marL="3344601" indent="0">
              <a:buNone/>
              <a:defRPr sz="6600" b="1"/>
            </a:lvl3pPr>
            <a:lvl4pPr marL="5016901" indent="0">
              <a:buNone/>
              <a:defRPr sz="5900" b="1"/>
            </a:lvl4pPr>
            <a:lvl5pPr marL="6689202" indent="0">
              <a:buNone/>
              <a:defRPr sz="5900" b="1"/>
            </a:lvl5pPr>
            <a:lvl6pPr marL="8361502" indent="0">
              <a:buNone/>
              <a:defRPr sz="5900" b="1"/>
            </a:lvl6pPr>
            <a:lvl7pPr marL="10033803" indent="0">
              <a:buNone/>
              <a:defRPr sz="5900" b="1"/>
            </a:lvl7pPr>
            <a:lvl8pPr marL="11706103" indent="0">
              <a:buNone/>
              <a:defRPr sz="5900" b="1"/>
            </a:lvl8pPr>
            <a:lvl9pPr marL="13378404" indent="0">
              <a:buNone/>
              <a:defRPr sz="5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030895" y="6681196"/>
            <a:ext cx="16559349" cy="12138320"/>
          </a:xfrm>
        </p:spPr>
        <p:txBody>
          <a:bodyPr/>
          <a:lstStyle>
            <a:lvl1pPr>
              <a:defRPr sz="8800"/>
            </a:lvl1pPr>
            <a:lvl2pPr>
              <a:defRPr sz="7300"/>
            </a:lvl2pPr>
            <a:lvl3pPr>
              <a:defRPr sz="6600"/>
            </a:lvl3pPr>
            <a:lvl4pPr>
              <a:defRPr sz="5900"/>
            </a:lvl4pPr>
            <a:lvl5pPr>
              <a:defRPr sz="5900"/>
            </a:lvl5pPr>
            <a:lvl6pPr>
              <a:defRPr sz="5900"/>
            </a:lvl6pPr>
            <a:lvl7pPr>
              <a:defRPr sz="5900"/>
            </a:lvl7pPr>
            <a:lvl8pPr>
              <a:defRPr sz="5900"/>
            </a:lvl8pPr>
            <a:lvl9pPr>
              <a:defRPr sz="5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229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19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42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3173" y="838807"/>
            <a:ext cx="12325205" cy="3569807"/>
          </a:xfrm>
        </p:spPr>
        <p:txBody>
          <a:bodyPr anchor="b"/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47154" y="838809"/>
            <a:ext cx="20943089" cy="17980709"/>
          </a:xfrm>
        </p:spPr>
        <p:txBody>
          <a:bodyPr/>
          <a:lstStyle>
            <a:lvl1pPr>
              <a:defRPr sz="11700"/>
            </a:lvl1pPr>
            <a:lvl2pPr>
              <a:defRPr sz="10200"/>
            </a:lvl2pPr>
            <a:lvl3pPr>
              <a:defRPr sz="88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73173" y="4408616"/>
            <a:ext cx="12325205" cy="14410902"/>
          </a:xfrm>
        </p:spPr>
        <p:txBody>
          <a:bodyPr/>
          <a:lstStyle>
            <a:lvl1pPr marL="0" indent="0">
              <a:buNone/>
              <a:defRPr sz="5100"/>
            </a:lvl1pPr>
            <a:lvl2pPr marL="1672300" indent="0">
              <a:buNone/>
              <a:defRPr sz="4400"/>
            </a:lvl2pPr>
            <a:lvl3pPr marL="3344601" indent="0">
              <a:buNone/>
              <a:defRPr sz="3700"/>
            </a:lvl3pPr>
            <a:lvl4pPr marL="5016901" indent="0">
              <a:buNone/>
              <a:defRPr sz="3300"/>
            </a:lvl4pPr>
            <a:lvl5pPr marL="6689202" indent="0">
              <a:buNone/>
              <a:defRPr sz="3300"/>
            </a:lvl5pPr>
            <a:lvl6pPr marL="8361502" indent="0">
              <a:buNone/>
              <a:defRPr sz="3300"/>
            </a:lvl6pPr>
            <a:lvl7pPr marL="10033803" indent="0">
              <a:buNone/>
              <a:defRPr sz="3300"/>
            </a:lvl7pPr>
            <a:lvl8pPr marL="11706103" indent="0">
              <a:buNone/>
              <a:defRPr sz="3300"/>
            </a:lvl8pPr>
            <a:lvl9pPr marL="13378404" indent="0">
              <a:buNone/>
              <a:defRPr sz="3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3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43091" y="14747399"/>
            <a:ext cx="22478048" cy="1741014"/>
          </a:xfrm>
        </p:spPr>
        <p:txBody>
          <a:bodyPr anchor="b"/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343091" y="1882439"/>
            <a:ext cx="22478048" cy="12640628"/>
          </a:xfrm>
        </p:spPr>
        <p:txBody>
          <a:bodyPr/>
          <a:lstStyle>
            <a:lvl1pPr marL="0" indent="0">
              <a:buNone/>
              <a:defRPr sz="11700"/>
            </a:lvl1pPr>
            <a:lvl2pPr marL="1672300" indent="0">
              <a:buNone/>
              <a:defRPr sz="10200"/>
            </a:lvl2pPr>
            <a:lvl3pPr marL="3344601" indent="0">
              <a:buNone/>
              <a:defRPr sz="8800"/>
            </a:lvl3pPr>
            <a:lvl4pPr marL="5016901" indent="0">
              <a:buNone/>
              <a:defRPr sz="7300"/>
            </a:lvl4pPr>
            <a:lvl5pPr marL="6689202" indent="0">
              <a:buNone/>
              <a:defRPr sz="7300"/>
            </a:lvl5pPr>
            <a:lvl6pPr marL="8361502" indent="0">
              <a:buNone/>
              <a:defRPr sz="7300"/>
            </a:lvl6pPr>
            <a:lvl7pPr marL="10033803" indent="0">
              <a:buNone/>
              <a:defRPr sz="7300"/>
            </a:lvl7pPr>
            <a:lvl8pPr marL="11706103" indent="0">
              <a:buNone/>
              <a:defRPr sz="7300"/>
            </a:lvl8pPr>
            <a:lvl9pPr marL="13378404" indent="0">
              <a:buNone/>
              <a:defRPr sz="73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43091" y="16488413"/>
            <a:ext cx="22478048" cy="2472529"/>
          </a:xfrm>
        </p:spPr>
        <p:txBody>
          <a:bodyPr/>
          <a:lstStyle>
            <a:lvl1pPr marL="0" indent="0">
              <a:buNone/>
              <a:defRPr sz="5100"/>
            </a:lvl1pPr>
            <a:lvl2pPr marL="1672300" indent="0">
              <a:buNone/>
              <a:defRPr sz="4400"/>
            </a:lvl2pPr>
            <a:lvl3pPr marL="3344601" indent="0">
              <a:buNone/>
              <a:defRPr sz="3700"/>
            </a:lvl3pPr>
            <a:lvl4pPr marL="5016901" indent="0">
              <a:buNone/>
              <a:defRPr sz="3300"/>
            </a:lvl4pPr>
            <a:lvl5pPr marL="6689202" indent="0">
              <a:buNone/>
              <a:defRPr sz="3300"/>
            </a:lvl5pPr>
            <a:lvl6pPr marL="8361502" indent="0">
              <a:buNone/>
              <a:defRPr sz="3300"/>
            </a:lvl6pPr>
            <a:lvl7pPr marL="10033803" indent="0">
              <a:buNone/>
              <a:defRPr sz="3300"/>
            </a:lvl7pPr>
            <a:lvl8pPr marL="11706103" indent="0">
              <a:buNone/>
              <a:defRPr sz="3300"/>
            </a:lvl8pPr>
            <a:lvl9pPr marL="13378404" indent="0">
              <a:buNone/>
              <a:defRPr sz="3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618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73171" y="843685"/>
            <a:ext cx="33717072" cy="3511286"/>
          </a:xfrm>
          <a:prstGeom prst="rect">
            <a:avLst/>
          </a:prstGeom>
        </p:spPr>
        <p:txBody>
          <a:bodyPr vert="horz" lIns="334460" tIns="167230" rIns="334460" bIns="16723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3171" y="4915801"/>
            <a:ext cx="33717072" cy="13903717"/>
          </a:xfrm>
          <a:prstGeom prst="rect">
            <a:avLst/>
          </a:prstGeom>
        </p:spPr>
        <p:txBody>
          <a:bodyPr vert="horz" lIns="334460" tIns="167230" rIns="334460" bIns="16723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73171" y="19526650"/>
            <a:ext cx="8741463" cy="1121661"/>
          </a:xfrm>
          <a:prstGeom prst="rect">
            <a:avLst/>
          </a:prstGeom>
        </p:spPr>
        <p:txBody>
          <a:bodyPr vert="horz" lIns="334460" tIns="167230" rIns="334460" bIns="167230" rtlCol="0" anchor="ctr"/>
          <a:lstStyle>
            <a:lvl1pPr algn="l">
              <a:defRPr sz="4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E70B0F-9636-924A-A631-849AF9D445A9}" type="datetimeFigureOut">
              <a:rPr lang="en-US" smtClean="0"/>
              <a:t>9/14/2018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00000" y="19526650"/>
            <a:ext cx="11863414" cy="1121661"/>
          </a:xfrm>
          <a:prstGeom prst="rect">
            <a:avLst/>
          </a:prstGeom>
        </p:spPr>
        <p:txBody>
          <a:bodyPr vert="horz" lIns="334460" tIns="167230" rIns="334460" bIns="167230" rtlCol="0" anchor="ctr"/>
          <a:lstStyle>
            <a:lvl1pPr algn="ctr">
              <a:defRPr sz="4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848779" y="19526650"/>
            <a:ext cx="8741463" cy="1121661"/>
          </a:xfrm>
          <a:prstGeom prst="rect">
            <a:avLst/>
          </a:prstGeom>
        </p:spPr>
        <p:txBody>
          <a:bodyPr vert="horz" lIns="334460" tIns="167230" rIns="334460" bIns="167230" rtlCol="0" anchor="ctr"/>
          <a:lstStyle>
            <a:lvl1pPr algn="r">
              <a:defRPr sz="4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F945A-5961-9346-B610-D79FD44E3880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598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72300" rtl="0" eaLnBrk="1" latinLnBrk="0" hangingPunct="1">
        <a:spcBef>
          <a:spcPct val="0"/>
        </a:spcBef>
        <a:buNone/>
        <a:defRPr sz="1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54225" indent="-1254225" algn="l" defTabSz="1672300" rtl="0" eaLnBrk="1" latinLnBrk="0" hangingPunct="1">
        <a:spcBef>
          <a:spcPct val="20000"/>
        </a:spcBef>
        <a:buFont typeface="Arial"/>
        <a:buChar char="•"/>
        <a:defRPr sz="11700" kern="1200">
          <a:solidFill>
            <a:schemeClr val="tx1"/>
          </a:solidFill>
          <a:latin typeface="+mn-lt"/>
          <a:ea typeface="+mn-ea"/>
          <a:cs typeface="+mn-cs"/>
        </a:defRPr>
      </a:lvl1pPr>
      <a:lvl2pPr marL="2717488" indent="-1045188" algn="l" defTabSz="1672300" rtl="0" eaLnBrk="1" latinLnBrk="0" hangingPunct="1">
        <a:spcBef>
          <a:spcPct val="20000"/>
        </a:spcBef>
        <a:buFont typeface="Arial"/>
        <a:buChar char="–"/>
        <a:defRPr sz="10200" kern="1200">
          <a:solidFill>
            <a:schemeClr val="tx1"/>
          </a:solidFill>
          <a:latin typeface="+mn-lt"/>
          <a:ea typeface="+mn-ea"/>
          <a:cs typeface="+mn-cs"/>
        </a:defRPr>
      </a:lvl2pPr>
      <a:lvl3pPr marL="4180751" indent="-836150" algn="l" defTabSz="1672300" rtl="0" eaLnBrk="1" latinLnBrk="0" hangingPunct="1">
        <a:spcBef>
          <a:spcPct val="20000"/>
        </a:spcBef>
        <a:buFont typeface="Arial"/>
        <a:buChar char="•"/>
        <a:defRPr sz="8800" kern="1200">
          <a:solidFill>
            <a:schemeClr val="tx1"/>
          </a:solidFill>
          <a:latin typeface="+mn-lt"/>
          <a:ea typeface="+mn-ea"/>
          <a:cs typeface="+mn-cs"/>
        </a:defRPr>
      </a:lvl3pPr>
      <a:lvl4pPr marL="5853052" indent="-836150" algn="l" defTabSz="1672300" rtl="0" eaLnBrk="1" latinLnBrk="0" hangingPunct="1">
        <a:spcBef>
          <a:spcPct val="20000"/>
        </a:spcBef>
        <a:buFont typeface="Arial"/>
        <a:buChar char="–"/>
        <a:defRPr sz="7300" kern="1200">
          <a:solidFill>
            <a:schemeClr val="tx1"/>
          </a:solidFill>
          <a:latin typeface="+mn-lt"/>
          <a:ea typeface="+mn-ea"/>
          <a:cs typeface="+mn-cs"/>
        </a:defRPr>
      </a:lvl4pPr>
      <a:lvl5pPr marL="7525352" indent="-836150" algn="l" defTabSz="1672300" rtl="0" eaLnBrk="1" latinLnBrk="0" hangingPunct="1">
        <a:spcBef>
          <a:spcPct val="20000"/>
        </a:spcBef>
        <a:buFont typeface="Arial"/>
        <a:buChar char="»"/>
        <a:defRPr sz="7300" kern="1200">
          <a:solidFill>
            <a:schemeClr val="tx1"/>
          </a:solidFill>
          <a:latin typeface="+mn-lt"/>
          <a:ea typeface="+mn-ea"/>
          <a:cs typeface="+mn-cs"/>
        </a:defRPr>
      </a:lvl5pPr>
      <a:lvl6pPr marL="9197652" indent="-836150" algn="l" defTabSz="1672300" rtl="0" eaLnBrk="1" latinLnBrk="0" hangingPunct="1">
        <a:spcBef>
          <a:spcPct val="20000"/>
        </a:spcBef>
        <a:buFont typeface="Arial"/>
        <a:buChar char="•"/>
        <a:defRPr sz="7300" kern="1200">
          <a:solidFill>
            <a:schemeClr val="tx1"/>
          </a:solidFill>
          <a:latin typeface="+mn-lt"/>
          <a:ea typeface="+mn-ea"/>
          <a:cs typeface="+mn-cs"/>
        </a:defRPr>
      </a:lvl6pPr>
      <a:lvl7pPr marL="10869953" indent="-836150" algn="l" defTabSz="1672300" rtl="0" eaLnBrk="1" latinLnBrk="0" hangingPunct="1">
        <a:spcBef>
          <a:spcPct val="20000"/>
        </a:spcBef>
        <a:buFont typeface="Arial"/>
        <a:buChar char="•"/>
        <a:defRPr sz="7300" kern="1200">
          <a:solidFill>
            <a:schemeClr val="tx1"/>
          </a:solidFill>
          <a:latin typeface="+mn-lt"/>
          <a:ea typeface="+mn-ea"/>
          <a:cs typeface="+mn-cs"/>
        </a:defRPr>
      </a:lvl7pPr>
      <a:lvl8pPr marL="12542253" indent="-836150" algn="l" defTabSz="1672300" rtl="0" eaLnBrk="1" latinLnBrk="0" hangingPunct="1">
        <a:spcBef>
          <a:spcPct val="20000"/>
        </a:spcBef>
        <a:buFont typeface="Arial"/>
        <a:buChar char="•"/>
        <a:defRPr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4214554" indent="-836150" algn="l" defTabSz="1672300" rtl="0" eaLnBrk="1" latinLnBrk="0" hangingPunct="1">
        <a:spcBef>
          <a:spcPct val="20000"/>
        </a:spcBef>
        <a:buFont typeface="Arial"/>
        <a:buChar char="•"/>
        <a:defRPr sz="7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72300" rtl="0" eaLnBrk="1" latinLnBrk="0" hangingPunct="1">
        <a:defRPr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72300" algn="l" defTabSz="1672300" rtl="0" eaLnBrk="1" latinLnBrk="0" hangingPunct="1">
        <a:defRPr sz="6600" kern="1200">
          <a:solidFill>
            <a:schemeClr val="tx1"/>
          </a:solidFill>
          <a:latin typeface="+mn-lt"/>
          <a:ea typeface="+mn-ea"/>
          <a:cs typeface="+mn-cs"/>
        </a:defRPr>
      </a:lvl2pPr>
      <a:lvl3pPr marL="3344601" algn="l" defTabSz="1672300" rtl="0" eaLnBrk="1" latinLnBrk="0" hangingPunct="1">
        <a:defRPr sz="6600" kern="1200">
          <a:solidFill>
            <a:schemeClr val="tx1"/>
          </a:solidFill>
          <a:latin typeface="+mn-lt"/>
          <a:ea typeface="+mn-ea"/>
          <a:cs typeface="+mn-cs"/>
        </a:defRPr>
      </a:lvl3pPr>
      <a:lvl4pPr marL="5016901" algn="l" defTabSz="1672300" rtl="0" eaLnBrk="1" latinLnBrk="0" hangingPunct="1">
        <a:defRPr sz="6600" kern="1200">
          <a:solidFill>
            <a:schemeClr val="tx1"/>
          </a:solidFill>
          <a:latin typeface="+mn-lt"/>
          <a:ea typeface="+mn-ea"/>
          <a:cs typeface="+mn-cs"/>
        </a:defRPr>
      </a:lvl4pPr>
      <a:lvl5pPr marL="6689202" algn="l" defTabSz="1672300" rtl="0" eaLnBrk="1" latinLnBrk="0" hangingPunct="1">
        <a:defRPr sz="6600" kern="1200">
          <a:solidFill>
            <a:schemeClr val="tx1"/>
          </a:solidFill>
          <a:latin typeface="+mn-lt"/>
          <a:ea typeface="+mn-ea"/>
          <a:cs typeface="+mn-cs"/>
        </a:defRPr>
      </a:lvl5pPr>
      <a:lvl6pPr marL="8361502" algn="l" defTabSz="1672300" rtl="0" eaLnBrk="1" latinLnBrk="0" hangingPunct="1">
        <a:defRPr sz="6600" kern="1200">
          <a:solidFill>
            <a:schemeClr val="tx1"/>
          </a:solidFill>
          <a:latin typeface="+mn-lt"/>
          <a:ea typeface="+mn-ea"/>
          <a:cs typeface="+mn-cs"/>
        </a:defRPr>
      </a:lvl6pPr>
      <a:lvl7pPr marL="10033803" algn="l" defTabSz="1672300" rtl="0" eaLnBrk="1" latinLnBrk="0" hangingPunct="1">
        <a:defRPr sz="6600" kern="1200">
          <a:solidFill>
            <a:schemeClr val="tx1"/>
          </a:solidFill>
          <a:latin typeface="+mn-lt"/>
          <a:ea typeface="+mn-ea"/>
          <a:cs typeface="+mn-cs"/>
        </a:defRPr>
      </a:lvl7pPr>
      <a:lvl8pPr marL="11706103" algn="l" defTabSz="1672300" rtl="0" eaLnBrk="1" latinLnBrk="0" hangingPunct="1">
        <a:defRPr sz="6600" kern="1200">
          <a:solidFill>
            <a:schemeClr val="tx1"/>
          </a:solidFill>
          <a:latin typeface="+mn-lt"/>
          <a:ea typeface="+mn-ea"/>
          <a:cs typeface="+mn-cs"/>
        </a:defRPr>
      </a:lvl8pPr>
      <a:lvl9pPr marL="13378404" algn="l" defTabSz="1672300" rtl="0" eaLnBrk="1" latinLnBrk="0" hangingPunct="1">
        <a:defRPr sz="6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ower food color soil salt turmeric christmas decoration paprika rosemary cayenne pepper colorful spices (https://pxhere.com/en/photo/669771)" title="Ingredien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463413" cy="2108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hoek 9"/>
          <p:cNvSpPr/>
          <p:nvPr/>
        </p:nvSpPr>
        <p:spPr>
          <a:xfrm>
            <a:off x="5796000" y="3136123"/>
            <a:ext cx="25717313" cy="15837677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TextBox 22"/>
          <p:cNvSpPr txBox="1"/>
          <p:nvPr/>
        </p:nvSpPr>
        <p:spPr>
          <a:xfrm>
            <a:off x="43712885" y="7019785"/>
            <a:ext cx="1846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9" name="Picture 6" descr="Logo of the University of Amsterdam" title="Logo of the University of Amsterda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4262" y="976123"/>
            <a:ext cx="594915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Groep 49" descr="Logo of the National Archives of the Netherlands" title="Logo of the National Archives of the Netherlands"/>
          <p:cNvGrpSpPr/>
          <p:nvPr/>
        </p:nvGrpSpPr>
        <p:grpSpPr>
          <a:xfrm>
            <a:off x="0" y="976122"/>
            <a:ext cx="5844021" cy="2160000"/>
            <a:chOff x="-1603569" y="4676118"/>
            <a:chExt cx="5844021" cy="2160000"/>
          </a:xfrm>
        </p:grpSpPr>
        <p:sp>
          <p:nvSpPr>
            <p:cNvPr id="51" name="Rechthoek 50"/>
            <p:cNvSpPr/>
            <p:nvPr/>
          </p:nvSpPr>
          <p:spPr>
            <a:xfrm>
              <a:off x="-1603569" y="4676118"/>
              <a:ext cx="5844021" cy="21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pic>
          <p:nvPicPr>
            <p:cNvPr id="52" name="Afbeelding 51">
              <a:extLst>
                <a:ext uri="{FF2B5EF4-FFF2-40B4-BE49-F238E27FC236}">
                  <a16:creationId xmlns:a16="http://schemas.microsoft.com/office/drawing/2014/main" xmlns="" id="{A2554F5A-0DEE-FE4D-AB17-8C0564D21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517930" y="4745184"/>
              <a:ext cx="3672742" cy="1913790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2" name="Rounded Rectangle 11"/>
          <p:cNvSpPr/>
          <p:nvPr/>
        </p:nvSpPr>
        <p:spPr>
          <a:xfrm>
            <a:off x="5796000" y="500401"/>
            <a:ext cx="25718262" cy="2635721"/>
          </a:xfrm>
          <a:prstGeom prst="roundRect">
            <a:avLst>
              <a:gd name="adj" fmla="val 8224"/>
            </a:avLst>
          </a:prstGeom>
          <a:solidFill>
            <a:srgbClr val="007BC7"/>
          </a:solidFill>
          <a:ln>
            <a:solidFill>
              <a:srgbClr val="403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809037"/>
            <a:endParaRPr lang="en-US" sz="5530" dirty="0">
              <a:solidFill>
                <a:srgbClr val="8996A0"/>
              </a:solidFill>
            </a:endParaRPr>
          </a:p>
        </p:txBody>
      </p:sp>
      <p:sp>
        <p:nvSpPr>
          <p:cNvPr id="2" name="Text Placeholder 1"/>
          <p:cNvSpPr txBox="1">
            <a:spLocks/>
          </p:cNvSpPr>
          <p:nvPr/>
        </p:nvSpPr>
        <p:spPr>
          <a:xfrm>
            <a:off x="9898200" y="794608"/>
            <a:ext cx="17667012" cy="194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2809037" rtl="0" eaLnBrk="1" latinLnBrk="0" hangingPunct="1">
              <a:defRPr sz="3686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404518" algn="l" defTabSz="2809037" rtl="0" eaLnBrk="1" latinLnBrk="0" hangingPunct="1">
              <a:defRPr sz="5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09037" algn="l" defTabSz="2809037" rtl="0" eaLnBrk="1" latinLnBrk="0" hangingPunct="1">
              <a:defRPr sz="5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13555" algn="l" defTabSz="2809037" rtl="0" eaLnBrk="1" latinLnBrk="0" hangingPunct="1">
              <a:defRPr sz="5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618074" algn="l" defTabSz="2809037" rtl="0" eaLnBrk="1" latinLnBrk="0" hangingPunct="1">
              <a:defRPr sz="5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022592" algn="l" defTabSz="2809037" rtl="0" eaLnBrk="1" latinLnBrk="0" hangingPunct="1">
              <a:defRPr sz="5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427110" algn="l" defTabSz="2809037" rtl="0" eaLnBrk="1" latinLnBrk="0" hangingPunct="1">
              <a:defRPr sz="5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831629" algn="l" defTabSz="2809037" rtl="0" eaLnBrk="1" latinLnBrk="0" hangingPunct="1">
              <a:defRPr sz="5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36147" algn="l" defTabSz="2809037" rtl="0" eaLnBrk="1" latinLnBrk="0" hangingPunct="1">
              <a:defRPr sz="55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800" b="1" dirty="0" smtClean="0">
                <a:solidFill>
                  <a:schemeClr val="bg1"/>
                </a:solidFill>
              </a:rPr>
              <a:t>P1: Significant Significant Properties</a:t>
            </a:r>
            <a:endParaRPr lang="en-US" sz="8800" b="1" dirty="0">
              <a:solidFill>
                <a:schemeClr val="bg1"/>
              </a:solidFill>
            </a:endParaRPr>
          </a:p>
        </p:txBody>
      </p:sp>
      <p:sp>
        <p:nvSpPr>
          <p:cNvPr id="28" name="Shape 202"/>
          <p:cNvSpPr txBox="1">
            <a:spLocks/>
          </p:cNvSpPr>
          <p:nvPr/>
        </p:nvSpPr>
        <p:spPr>
          <a:xfrm>
            <a:off x="18600172" y="3136123"/>
            <a:ext cx="12913141" cy="82938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defTabSz="2809037">
              <a:defRPr sz="5530">
                <a:solidFill>
                  <a:srgbClr val="8996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4000" dirty="0" smtClean="0">
                <a:solidFill>
                  <a:srgbClr val="000000"/>
                </a:solidFill>
              </a:rPr>
              <a:t>When you</a:t>
            </a:r>
          </a:p>
          <a:p>
            <a:r>
              <a:rPr lang="en-US" sz="4000" b="1" dirty="0" smtClean="0">
                <a:solidFill>
                  <a:srgbClr val="000000"/>
                </a:solidFill>
              </a:rPr>
              <a:t>preserve</a:t>
            </a:r>
            <a:r>
              <a:rPr lang="en-US" sz="4000" dirty="0" smtClean="0">
                <a:solidFill>
                  <a:srgbClr val="000000"/>
                </a:solidFill>
              </a:rPr>
              <a:t> information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you need to be aware of</a:t>
            </a:r>
          </a:p>
          <a:p>
            <a:r>
              <a:rPr lang="en-US" sz="4000" b="1" dirty="0" smtClean="0">
                <a:solidFill>
                  <a:srgbClr val="000000"/>
                </a:solidFill>
              </a:rPr>
              <a:t>properties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most of us find </a:t>
            </a:r>
            <a:r>
              <a:rPr lang="en-US" sz="4000" b="1" dirty="0" smtClean="0">
                <a:solidFill>
                  <a:srgbClr val="000000"/>
                </a:solidFill>
              </a:rPr>
              <a:t>significant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in most preservation plans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(and properties for </a:t>
            </a:r>
            <a:br>
              <a:rPr lang="en-US" sz="4000" dirty="0" smtClean="0">
                <a:solidFill>
                  <a:srgbClr val="000000"/>
                </a:solidFill>
              </a:rPr>
            </a:br>
            <a:r>
              <a:rPr lang="en-US" sz="4000" dirty="0" smtClean="0">
                <a:solidFill>
                  <a:srgbClr val="000000"/>
                </a:solidFill>
              </a:rPr>
              <a:t>special contexts and stakeholders).</a:t>
            </a:r>
          </a:p>
          <a:p>
            <a:endParaRPr lang="en-US" sz="4000" dirty="0">
              <a:solidFill>
                <a:srgbClr val="000000"/>
              </a:solidFill>
            </a:endParaRPr>
          </a:p>
          <a:p>
            <a:endParaRPr lang="en-US" sz="4000" dirty="0" smtClean="0">
              <a:solidFill>
                <a:srgbClr val="000000"/>
              </a:solidFill>
            </a:endParaRPr>
          </a:p>
          <a:p>
            <a:endParaRPr lang="en-US" sz="4000" dirty="0">
              <a:solidFill>
                <a:srgbClr val="000000"/>
              </a:solidFill>
            </a:endParaRPr>
          </a:p>
        </p:txBody>
      </p:sp>
      <p:sp>
        <p:nvSpPr>
          <p:cNvPr id="33" name="Shape 202"/>
          <p:cNvSpPr txBox="1">
            <a:spLocks/>
          </p:cNvSpPr>
          <p:nvPr/>
        </p:nvSpPr>
        <p:spPr>
          <a:xfrm>
            <a:off x="5796000" y="11430000"/>
            <a:ext cx="25717313" cy="2933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defTabSz="2809037">
              <a:defRPr sz="5530">
                <a:solidFill>
                  <a:srgbClr val="8996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4000" b="1" dirty="0" smtClean="0">
                <a:solidFill>
                  <a:srgbClr val="000000"/>
                </a:solidFill>
              </a:rPr>
              <a:t>Significant </a:t>
            </a:r>
            <a:r>
              <a:rPr lang="en-US" sz="4000" b="1" dirty="0" err="1" smtClean="0">
                <a:solidFill>
                  <a:srgbClr val="000000"/>
                </a:solidFill>
              </a:rPr>
              <a:t>significant</a:t>
            </a:r>
            <a:r>
              <a:rPr lang="en-US" sz="4000" b="1" dirty="0" smtClean="0">
                <a:solidFill>
                  <a:srgbClr val="000000"/>
                </a:solidFill>
              </a:rPr>
              <a:t> properties</a:t>
            </a:r>
            <a:r>
              <a:rPr lang="en-US" sz="4000" dirty="0" smtClean="0">
                <a:solidFill>
                  <a:srgbClr val="000000"/>
                </a:solidFill>
              </a:rPr>
              <a:t>: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“</a:t>
            </a:r>
            <a:r>
              <a:rPr lang="en-US" sz="4000" dirty="0">
                <a:solidFill>
                  <a:srgbClr val="000000"/>
                </a:solidFill>
              </a:rPr>
              <a:t>Those properties of information types </a:t>
            </a:r>
            <a:r>
              <a:rPr lang="en-US" sz="4000" dirty="0" smtClean="0">
                <a:solidFill>
                  <a:srgbClr val="000000"/>
                </a:solidFill>
              </a:rPr>
              <a:t>that </a:t>
            </a:r>
            <a:r>
              <a:rPr lang="en-US" sz="4000" dirty="0">
                <a:solidFill>
                  <a:srgbClr val="000000"/>
                </a:solidFill>
              </a:rPr>
              <a:t>most preservation practitioners </a:t>
            </a:r>
            <a:r>
              <a:rPr lang="en-US" sz="4000" dirty="0" smtClean="0">
                <a:solidFill>
                  <a:srgbClr val="000000"/>
                </a:solidFill>
              </a:rPr>
              <a:t>consider </a:t>
            </a:r>
            <a:r>
              <a:rPr lang="en-US" sz="4000" dirty="0">
                <a:solidFill>
                  <a:srgbClr val="000000"/>
                </a:solidFill>
              </a:rPr>
              <a:t>significant in most </a:t>
            </a:r>
            <a:r>
              <a:rPr lang="en-US" sz="4000" dirty="0" smtClean="0">
                <a:solidFill>
                  <a:srgbClr val="000000"/>
                </a:solidFill>
              </a:rPr>
              <a:t>contexts”</a:t>
            </a:r>
          </a:p>
        </p:txBody>
      </p:sp>
      <p:sp>
        <p:nvSpPr>
          <p:cNvPr id="35" name="Shape 202"/>
          <p:cNvSpPr txBox="1">
            <a:spLocks/>
          </p:cNvSpPr>
          <p:nvPr/>
        </p:nvSpPr>
        <p:spPr>
          <a:xfrm>
            <a:off x="5796001" y="14363432"/>
            <a:ext cx="25718261" cy="46103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defTabSz="2809037">
              <a:defRPr sz="5530">
                <a:solidFill>
                  <a:srgbClr val="8996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4000" dirty="0" smtClean="0">
                <a:solidFill>
                  <a:srgbClr val="000000"/>
                </a:solidFill>
              </a:rPr>
              <a:t>To answer this question,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we collected and combined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significant properties research and practice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and created a first list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of significant </a:t>
            </a:r>
            <a:r>
              <a:rPr lang="en-US" sz="4000" dirty="0" err="1" smtClean="0">
                <a:solidFill>
                  <a:srgbClr val="000000"/>
                </a:solidFill>
              </a:rPr>
              <a:t>significant</a:t>
            </a:r>
            <a:r>
              <a:rPr lang="en-US" sz="4000" dirty="0" smtClean="0">
                <a:solidFill>
                  <a:srgbClr val="000000"/>
                </a:solidFill>
              </a:rPr>
              <a:t> properties… </a:t>
            </a:r>
          </a:p>
        </p:txBody>
      </p:sp>
      <p:sp>
        <p:nvSpPr>
          <p:cNvPr id="34" name="Shape 202"/>
          <p:cNvSpPr txBox="1">
            <a:spLocks/>
          </p:cNvSpPr>
          <p:nvPr/>
        </p:nvSpPr>
        <p:spPr>
          <a:xfrm>
            <a:off x="5796001" y="3136123"/>
            <a:ext cx="12804172" cy="82938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defTabSz="2809037">
              <a:defRPr sz="5530">
                <a:solidFill>
                  <a:srgbClr val="8996A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4000" dirty="0" smtClean="0">
                <a:solidFill>
                  <a:srgbClr val="000000"/>
                </a:solidFill>
              </a:rPr>
              <a:t>When you</a:t>
            </a:r>
          </a:p>
          <a:p>
            <a:r>
              <a:rPr lang="en-US" sz="4000" b="1" dirty="0" smtClean="0">
                <a:solidFill>
                  <a:srgbClr val="000000"/>
                </a:solidFill>
              </a:rPr>
              <a:t>prepare</a:t>
            </a:r>
            <a:r>
              <a:rPr lang="en-US" sz="4000" dirty="0" smtClean="0">
                <a:solidFill>
                  <a:srgbClr val="000000"/>
                </a:solidFill>
              </a:rPr>
              <a:t> a meal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you need to be aware of</a:t>
            </a:r>
          </a:p>
          <a:p>
            <a:r>
              <a:rPr lang="en-US" sz="4000" b="1" dirty="0" smtClean="0">
                <a:solidFill>
                  <a:srgbClr val="000000"/>
                </a:solidFill>
              </a:rPr>
              <a:t>ingredients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most of us find </a:t>
            </a:r>
            <a:r>
              <a:rPr lang="en-US" sz="4000" b="1" dirty="0" smtClean="0">
                <a:solidFill>
                  <a:srgbClr val="000000"/>
                </a:solidFill>
              </a:rPr>
              <a:t>essential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for most kitchen pantries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(and ingredients for </a:t>
            </a:r>
            <a:br>
              <a:rPr lang="en-US" sz="4000" dirty="0" smtClean="0">
                <a:solidFill>
                  <a:srgbClr val="000000"/>
                </a:solidFill>
              </a:rPr>
            </a:br>
            <a:r>
              <a:rPr lang="en-US" sz="4000" dirty="0" smtClean="0">
                <a:solidFill>
                  <a:srgbClr val="000000"/>
                </a:solidFill>
              </a:rPr>
              <a:t>special recipes and guests).</a:t>
            </a:r>
          </a:p>
          <a:p>
            <a:endParaRPr lang="en-US" sz="4000" dirty="0">
              <a:solidFill>
                <a:srgbClr val="000000"/>
              </a:solidFill>
            </a:endParaRPr>
          </a:p>
          <a:p>
            <a:r>
              <a:rPr lang="en-US" sz="4000" dirty="0" smtClean="0">
                <a:solidFill>
                  <a:srgbClr val="000000"/>
                </a:solidFill>
              </a:rPr>
              <a:t>Everybody knows </a:t>
            </a:r>
            <a:r>
              <a:rPr lang="en-US" sz="4000" b="1" dirty="0" smtClean="0">
                <a:solidFill>
                  <a:srgbClr val="000000"/>
                </a:solidFill>
              </a:rPr>
              <a:t>essential ingredients </a:t>
            </a:r>
          </a:p>
          <a:p>
            <a:r>
              <a:rPr lang="en-US" sz="4000" dirty="0" smtClean="0">
                <a:solidFill>
                  <a:srgbClr val="000000"/>
                </a:solidFill>
              </a:rPr>
              <a:t>like salt, pepper, paprika, etc.</a:t>
            </a:r>
          </a:p>
        </p:txBody>
      </p:sp>
      <p:sp>
        <p:nvSpPr>
          <p:cNvPr id="11" name="Wolkvormige toelichting 10"/>
          <p:cNvSpPr/>
          <p:nvPr/>
        </p:nvSpPr>
        <p:spPr>
          <a:xfrm>
            <a:off x="22076942" y="9170275"/>
            <a:ext cx="5959600" cy="2740005"/>
          </a:xfrm>
          <a:prstGeom prst="cloudCallout">
            <a:avLst>
              <a:gd name="adj1" fmla="val -57895"/>
              <a:gd name="adj2" fmla="val 5448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 smtClean="0"/>
              <a:t>But </a:t>
            </a:r>
            <a:r>
              <a:rPr lang="nl-NL" b="1" dirty="0" err="1" smtClean="0"/>
              <a:t>what</a:t>
            </a:r>
            <a:r>
              <a:rPr lang="nl-NL" b="1" dirty="0" smtClean="0"/>
              <a:t> are </a:t>
            </a:r>
            <a:r>
              <a:rPr lang="nl-NL" b="1" dirty="0" err="1" smtClean="0"/>
              <a:t>they</a:t>
            </a:r>
            <a:r>
              <a:rPr lang="nl-NL" b="1" dirty="0" smtClean="0"/>
              <a:t>?</a:t>
            </a:r>
            <a:endParaRPr lang="nl-NL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970" y="21080557"/>
            <a:ext cx="25669292" cy="418719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13" name="Explosie 2 12"/>
          <p:cNvSpPr/>
          <p:nvPr/>
        </p:nvSpPr>
        <p:spPr>
          <a:xfrm>
            <a:off x="5844969" y="3136123"/>
            <a:ext cx="25668343" cy="15837677"/>
          </a:xfrm>
          <a:prstGeom prst="irregularSeal2">
            <a:avLst/>
          </a:prstGeom>
          <a:gradFill>
            <a:gsLst>
              <a:gs pos="0">
                <a:schemeClr val="tx1"/>
              </a:gs>
              <a:gs pos="100000">
                <a:schemeClr val="accent2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4400" b="1" dirty="0" smtClean="0"/>
              <a:t>P1</a:t>
            </a:r>
            <a:endParaRPr lang="nl-NL" sz="34400" b="1" dirty="0"/>
          </a:p>
        </p:txBody>
      </p:sp>
    </p:spTree>
    <p:extLst>
      <p:ext uri="{BB962C8B-B14F-4D97-AF65-F5344CB8AC3E}">
        <p14:creationId xmlns:p14="http://schemas.microsoft.com/office/powerpoint/2010/main" val="124152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600"/>
                            </p:stCondLst>
                            <p:childTnLst>
                              <p:par>
                                <p:cTn id="1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tmFilter="0,0; .5, 1; 1, 1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800"/>
                            </p:stCondLst>
                            <p:childTnLst>
                              <p:par>
                                <p:cTn id="2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tmFilter="0,0; .5, 1; 1, 1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300"/>
                            </p:stCondLst>
                            <p:childTnLst>
                              <p:par>
                                <p:cTn id="3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tmFilter="0,0; .5, 1; 1, 1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300"/>
                            </p:stCondLst>
                            <p:childTnLst>
                              <p:par>
                                <p:cTn id="4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tmFilter="0,0; .5, 1; 1, 1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700"/>
                            </p:stCondLst>
                            <p:childTnLst>
                              <p:par>
                                <p:cTn id="4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tmFilter="0,0; .5, 1; 1, 1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tmFilter="0,0; .5, 1; 1, 1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800"/>
                            </p:stCondLst>
                            <p:childTnLst>
                              <p:par>
                                <p:cTn id="6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tmFilter="0,0; .5, 1; 1, 1"/>
                                        <p:tgtEl>
                                          <p:spTgt spid="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100"/>
                            </p:stCondLst>
                            <p:childTnLst>
                              <p:par>
                                <p:cTn id="7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tmFilter="0,0; .5, 1; 1, 1"/>
                                        <p:tgtEl>
                                          <p:spTgt spid="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900"/>
                            </p:stCondLst>
                            <p:childTnLst>
                              <p:par>
                                <p:cTn id="81" presetID="41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0"/>
                            </p:stCondLst>
                            <p:childTnLst>
                              <p:par>
                                <p:cTn id="8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tmFilter="0,0; .5, 1; 1, 1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1100"/>
                            </p:stCondLst>
                            <p:childTnLst>
                              <p:par>
                                <p:cTn id="97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tmFilter="0,0; .5, 1; 1, 1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2600"/>
                            </p:stCondLst>
                            <p:childTnLst>
                              <p:par>
                                <p:cTn id="10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 tmFilter="0,0; .5, 1; 1, 1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3600"/>
                            </p:stCondLst>
                            <p:childTnLst>
                              <p:par>
                                <p:cTn id="1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tmFilter="0,0; .5, 1; 1, 1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 tmFilter="0,0; .5, 1; 1, 1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6300"/>
                            </p:stCondLst>
                            <p:childTnLst>
                              <p:par>
                                <p:cTn id="1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 tmFilter="0,0; .5, 1; 1, 1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8100"/>
                            </p:stCondLst>
                            <p:childTnLst>
                              <p:par>
                                <p:cTn id="137" presetID="41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 tmFilter="0,0; .5, 1; 1, 1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1400"/>
                            </p:stCondLst>
                            <p:childTnLst>
                              <p:par>
                                <p:cTn id="145" presetID="41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 tmFilter="0,0; .5, 1; 1, 1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59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7900"/>
                            </p:stCondLst>
                            <p:childTnLst>
                              <p:par>
                                <p:cTn id="156" presetID="41" presetClass="entr" presetSubtype="0" fill="hold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tmFilter="0,0; .5, 1; 1, 1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1300"/>
                            </p:stCondLst>
                            <p:childTnLst>
                              <p:par>
                                <p:cTn id="16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tmFilter="0,0; .5, 1; 1, 1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2600"/>
                            </p:stCondLst>
                            <p:childTnLst>
                              <p:par>
                                <p:cTn id="17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 tmFilter="0,0; .5, 1; 1, 1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80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 tmFilter="0,0; .5, 1; 1, 1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45400"/>
                            </p:stCondLst>
                            <p:childTnLst>
                              <p:par>
                                <p:cTn id="18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tmFilter="0,0; .5, 1; 1, 1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6800"/>
                            </p:stCondLst>
                            <p:childTnLst>
                              <p:par>
                                <p:cTn id="196" presetID="42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95288E-6 -2.56294E-7 L -3.95288E-6 -3.02359 " pathEditMode="relative" rAng="0" ptsTypes="AA">
                                      <p:cBhvr>
                                        <p:cTn id="19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1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3800"/>
                            </p:stCondLst>
                            <p:childTnLst>
                              <p:par>
                                <p:cTn id="199" presetID="1" presetClass="entr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5800"/>
                            </p:stCondLst>
                            <p:childTnLst>
                              <p:par>
                                <p:cTn id="202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3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04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5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3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Custom 215">
      <a:dk1>
        <a:srgbClr val="E2001F"/>
      </a:dk1>
      <a:lt1>
        <a:sysClr val="window" lastClr="FFFFFF"/>
      </a:lt1>
      <a:dk2>
        <a:srgbClr val="492E22"/>
      </a:dk2>
      <a:lt2>
        <a:srgbClr val="EEECE1"/>
      </a:lt2>
      <a:accent1>
        <a:srgbClr val="8F9CA7"/>
      </a:accent1>
      <a:accent2>
        <a:srgbClr val="FCC228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1725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33567</TotalTime>
  <Words>105</Words>
  <Application>Microsoft Office PowerPoint</Application>
  <PresentationFormat>Aangepast</PresentationFormat>
  <Paragraphs>29</Paragraphs>
  <Slides>1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2" baseType="lpstr">
      <vt:lpstr>Office Theme</vt:lpstr>
      <vt:lpstr>PowerPoint-presentatie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ePB employee</dc:creator>
  <cp:lastModifiedBy>Remco van Veenendaal</cp:lastModifiedBy>
  <cp:revision>154</cp:revision>
  <dcterms:created xsi:type="dcterms:W3CDTF">2016-08-10T21:31:28Z</dcterms:created>
  <dcterms:modified xsi:type="dcterms:W3CDTF">2018-09-14T11:01:25Z</dcterms:modified>
</cp:coreProperties>
</file>